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63" r:id="rId4"/>
    <p:sldId id="256" r:id="rId5"/>
    <p:sldId id="258" r:id="rId6"/>
    <p:sldId id="264" r:id="rId7"/>
    <p:sldId id="266" r:id="rId8"/>
  </p:sldIdLst>
  <p:sldSz cx="9906000" cy="6858000" type="A4"/>
  <p:notesSz cx="9144000" cy="6858000"/>
  <p:defaultTextStyle>
    <a:defPPr>
      <a:defRPr lang="de-DE"/>
    </a:defPPr>
    <a:lvl1pPr marL="0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96" y="-96"/>
      </p:cViewPr>
      <p:guideLst>
        <p:guide orient="horz" pos="261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A88F6-7424-488F-AB51-25F6A9C5B00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6E79-C724-4B49-B201-01D888636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7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E79-C724-4B49-B201-01D88863607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63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E79-C724-4B49-B201-01D88863607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0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2" y="2130428"/>
            <a:ext cx="8420101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4" y="3886203"/>
            <a:ext cx="69342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2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14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1" y="274641"/>
            <a:ext cx="2228851" cy="585152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31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9" y="4406901"/>
            <a:ext cx="8420101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9" y="2906717"/>
            <a:ext cx="8420101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3" y="1600203"/>
            <a:ext cx="437515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3" y="1600203"/>
            <a:ext cx="437515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73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99" y="1535116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63" indent="0">
              <a:buNone/>
              <a:defRPr sz="20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299" y="2174875"/>
            <a:ext cx="4376870" cy="395128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7" y="1535116"/>
            <a:ext cx="43785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63" indent="0">
              <a:buNone/>
              <a:defRPr sz="20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80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5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88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5" y="273051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4" y="1435101"/>
            <a:ext cx="3259008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7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50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50" y="612777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63" indent="0">
              <a:buNone/>
              <a:defRPr sz="3000"/>
            </a:lvl2pPr>
            <a:lvl3pPr marL="957925" indent="0">
              <a:buNone/>
              <a:defRPr sz="2600"/>
            </a:lvl3pPr>
            <a:lvl4pPr marL="1436888" indent="0">
              <a:buNone/>
              <a:defRPr sz="2000"/>
            </a:lvl4pPr>
            <a:lvl5pPr marL="1915851" indent="0">
              <a:buNone/>
              <a:defRPr sz="2000"/>
            </a:lvl5pPr>
            <a:lvl6pPr marL="2394814" indent="0">
              <a:buNone/>
              <a:defRPr sz="2000"/>
            </a:lvl6pPr>
            <a:lvl7pPr marL="2873776" indent="0">
              <a:buNone/>
              <a:defRPr sz="2000"/>
            </a:lvl7pPr>
            <a:lvl8pPr marL="3352739" indent="0">
              <a:buNone/>
              <a:defRPr sz="2000"/>
            </a:lvl8pPr>
            <a:lvl9pPr marL="3831702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50" y="5367339"/>
            <a:ext cx="5943600" cy="804864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50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1" y="274641"/>
            <a:ext cx="8915403" cy="1143001"/>
          </a:xfrm>
          <a:prstGeom prst="rect">
            <a:avLst/>
          </a:prstGeom>
        </p:spPr>
        <p:txBody>
          <a:bodyPr vert="horz" lIns="95793" tIns="47897" rIns="95793" bIns="4789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3" cy="4525964"/>
          </a:xfrm>
          <a:prstGeom prst="rect">
            <a:avLst/>
          </a:prstGeom>
        </p:spPr>
        <p:txBody>
          <a:bodyPr vert="horz" lIns="95793" tIns="47897" rIns="95793" bIns="4789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1" y="6356354"/>
            <a:ext cx="2311403" cy="365127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E52-806A-47B9-9A5E-AD181A74442A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2" y="6356354"/>
            <a:ext cx="3136901" cy="365127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1" y="6356354"/>
            <a:ext cx="2311403" cy="365127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3ECC-FDB4-4A8F-B9BB-DD5E05A3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3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92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22" indent="-35922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14" indent="-299351" algn="l" defTabSz="957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8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3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6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9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1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4" indent="-239482" algn="l" defTabSz="957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1268760"/>
            <a:ext cx="3569132" cy="35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2600" y="1208941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Die </a:t>
            </a:r>
            <a:r>
              <a:rPr lang="de-DE" sz="3200" b="1" dirty="0" err="1" smtClean="0">
                <a:latin typeface="Brush Script MT" panose="03060802040406070304" pitchFamily="66" charset="0"/>
              </a:rPr>
              <a:t>Werktagsgruppe</a:t>
            </a:r>
            <a:r>
              <a:rPr lang="de-DE" sz="3200" b="1" dirty="0" smtClean="0">
                <a:latin typeface="Brush Script MT" panose="03060802040406070304" pitchFamily="66" charset="0"/>
              </a:rPr>
              <a:t> dankt ihrem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„Gratulationsbürgermeister“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Hans (Huber)</a:t>
            </a:r>
          </a:p>
          <a:p>
            <a:pPr algn="ctr"/>
            <a:r>
              <a:rPr lang="de-DE" sz="3200" b="1" dirty="0">
                <a:latin typeface="Brush Script MT" panose="03060802040406070304" pitchFamily="66" charset="0"/>
              </a:rPr>
              <a:t>f</a:t>
            </a:r>
            <a:r>
              <a:rPr lang="de-DE" sz="3200" b="1" dirty="0" smtClean="0">
                <a:latin typeface="Brush Script MT" panose="03060802040406070304" pitchFamily="66" charset="0"/>
              </a:rPr>
              <a:t>ür seine langjährigen guten Dienste.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Hans war nicht nur ein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stets pünktlicher und zuverlässiger Gratulant,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 der kein Geburtstagskind und keinen </a:t>
            </a:r>
            <a:r>
              <a:rPr lang="de-DE" sz="3200" b="1" dirty="0">
                <a:latin typeface="Brush Script MT" panose="03060802040406070304" pitchFamily="66" charset="0"/>
              </a:rPr>
              <a:t>J</a:t>
            </a:r>
            <a:r>
              <a:rPr lang="de-DE" sz="3200" b="1" dirty="0" smtClean="0">
                <a:latin typeface="Brush Script MT" panose="03060802040406070304" pitchFamily="66" charset="0"/>
              </a:rPr>
              <a:t>ubilar vergessen hat.</a:t>
            </a:r>
          </a:p>
          <a:p>
            <a:pPr algn="ctr"/>
            <a:r>
              <a:rPr lang="de-DE" sz="3200" b="1" dirty="0" smtClean="0">
                <a:latin typeface="Brush Script MT" panose="03060802040406070304" pitchFamily="66" charset="0"/>
              </a:rPr>
              <a:t>Er war daneben …</a:t>
            </a:r>
            <a:endParaRPr lang="de-DE" sz="32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" y="556861"/>
            <a:ext cx="3656856" cy="54906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84" y="544017"/>
            <a:ext cx="3676711" cy="55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18004" y="6054387"/>
            <a:ext cx="989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Brush Script MT" panose="03060802040406070304" pitchFamily="66" charset="0"/>
              </a:rPr>
              <a:t>        … ein begeisterter Bergsteiger                       ein passionierter Oldtimer-Besitzer, …</a:t>
            </a:r>
            <a:endParaRPr lang="de-DE" sz="24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4488" y="909315"/>
            <a:ext cx="3600400" cy="540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 rot="5400000">
            <a:off x="5133317" y="8918"/>
            <a:ext cx="3600400" cy="540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9315"/>
            <a:ext cx="3603018" cy="540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88" y="909315"/>
            <a:ext cx="5421767" cy="359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27588" y="4739660"/>
            <a:ext cx="565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Brush Script MT" panose="03060802040406070304" pitchFamily="66" charset="0"/>
              </a:rPr>
              <a:t>… Sprecher,        Sänger…</a:t>
            </a:r>
            <a:endParaRPr lang="de-DE" sz="24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4488" y="909315"/>
            <a:ext cx="3600400" cy="540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 rot="5400000">
            <a:off x="5133317" y="8918"/>
            <a:ext cx="3600400" cy="540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910410"/>
            <a:ext cx="3595758" cy="53989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4" y="908720"/>
            <a:ext cx="5400006" cy="36017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227588" y="4739660"/>
            <a:ext cx="565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Brush Script MT" panose="03060802040406070304" pitchFamily="66" charset="0"/>
              </a:rPr>
              <a:t>… Dirigent,        Geiger…</a:t>
            </a:r>
            <a:endParaRPr lang="de-DE" sz="24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530942"/>
            <a:ext cx="4231234" cy="63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1877923"/>
            <a:ext cx="3800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Brush Script MT" panose="03060802040406070304" pitchFamily="66" charset="0"/>
              </a:rPr>
              <a:t>  </a:t>
            </a:r>
            <a:r>
              <a:rPr lang="de-DE" sz="2800" b="1" dirty="0" smtClean="0">
                <a:latin typeface="Brush Script MT" panose="03060802040406070304" pitchFamily="66" charset="0"/>
              </a:rPr>
              <a:t>… </a:t>
            </a:r>
            <a:r>
              <a:rPr lang="de-DE" sz="3200" b="1" dirty="0" smtClean="0">
                <a:latin typeface="Brush Script MT" panose="03060802040406070304" pitchFamily="66" charset="0"/>
              </a:rPr>
              <a:t>und lustiger</a:t>
            </a:r>
          </a:p>
          <a:p>
            <a:r>
              <a:rPr lang="de-DE" sz="3200" b="1" dirty="0">
                <a:latin typeface="Brush Script MT" panose="03060802040406070304" pitchFamily="66" charset="0"/>
              </a:rPr>
              <a:t> </a:t>
            </a:r>
            <a:r>
              <a:rPr lang="de-DE" sz="3200" b="1" dirty="0" smtClean="0">
                <a:latin typeface="Brush Script MT" panose="03060802040406070304" pitchFamily="66" charset="0"/>
              </a:rPr>
              <a:t>             Kamerad! 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6984775" y="3429000"/>
            <a:ext cx="2792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Brush Script MT" panose="03060802040406070304" pitchFamily="66" charset="0"/>
              </a:rPr>
              <a:t>  </a:t>
            </a:r>
            <a:r>
              <a:rPr lang="de-DE" sz="2800" b="1" dirty="0" smtClean="0">
                <a:latin typeface="Brush Script MT" panose="03060802040406070304" pitchFamily="66" charset="0"/>
              </a:rPr>
              <a:t>Für die </a:t>
            </a:r>
            <a:r>
              <a:rPr lang="de-DE" sz="2800" b="1" dirty="0" err="1" smtClean="0">
                <a:latin typeface="Brush Script MT" panose="03060802040406070304" pitchFamily="66" charset="0"/>
              </a:rPr>
              <a:t>Werktagsgruppe</a:t>
            </a:r>
            <a:r>
              <a:rPr lang="de-DE" sz="2800" b="1" dirty="0" smtClean="0">
                <a:latin typeface="Brush Script MT" panose="03060802040406070304" pitchFamily="66" charset="0"/>
              </a:rPr>
              <a:t>: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56" y="4346236"/>
            <a:ext cx="1076706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65" y="1052736"/>
            <a:ext cx="5749355" cy="39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89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A4-Papier (210x297 mm)</PresentationFormat>
  <Paragraphs>16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Seitz</dc:creator>
  <cp:lastModifiedBy>seitzmax</cp:lastModifiedBy>
  <cp:revision>17</cp:revision>
  <dcterms:created xsi:type="dcterms:W3CDTF">2018-05-13T18:31:48Z</dcterms:created>
  <dcterms:modified xsi:type="dcterms:W3CDTF">2021-03-04T19:32:40Z</dcterms:modified>
</cp:coreProperties>
</file>